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5" r:id="rId5"/>
    <p:sldId id="259" r:id="rId6"/>
    <p:sldId id="263" r:id="rId7"/>
    <p:sldId id="260" r:id="rId8"/>
    <p:sldId id="262" r:id="rId9"/>
    <p:sldId id="261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32791-3737-4987-940F-2ADE4FCAD9B1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D5686-249A-43D5-9D77-40272FEAA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254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32791-3737-4987-940F-2ADE4FCAD9B1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D5686-249A-43D5-9D77-40272FEAA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186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32791-3737-4987-940F-2ADE4FCAD9B1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D5686-249A-43D5-9D77-40272FEAA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17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32791-3737-4987-940F-2ADE4FCAD9B1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D5686-249A-43D5-9D77-40272FEAA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454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32791-3737-4987-940F-2ADE4FCAD9B1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D5686-249A-43D5-9D77-40272FEAA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312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32791-3737-4987-940F-2ADE4FCAD9B1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D5686-249A-43D5-9D77-40272FEAA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33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32791-3737-4987-940F-2ADE4FCAD9B1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D5686-249A-43D5-9D77-40272FEAA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442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32791-3737-4987-940F-2ADE4FCAD9B1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D5686-249A-43D5-9D77-40272FEAA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820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32791-3737-4987-940F-2ADE4FCAD9B1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D5686-249A-43D5-9D77-40272FEAA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411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32791-3737-4987-940F-2ADE4FCAD9B1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D5686-249A-43D5-9D77-40272FEAA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980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32791-3737-4987-940F-2ADE4FCAD9B1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D5686-249A-43D5-9D77-40272FEAA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859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32791-3737-4987-940F-2ADE4FCAD9B1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D5686-249A-43D5-9D77-40272FEAA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839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/>
          <a:lstStyle/>
          <a:p>
            <a:r>
              <a:rPr lang="en-US" dirty="0" smtClean="0"/>
              <a:t>Name of Salon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2438400"/>
          </a:xfrm>
        </p:spPr>
        <p:txBody>
          <a:bodyPr>
            <a:normAutofit/>
          </a:bodyPr>
          <a:lstStyle/>
          <a:p>
            <a:r>
              <a:rPr lang="en-US" dirty="0" smtClean="0"/>
              <a:t>Address of Salon</a:t>
            </a:r>
          </a:p>
          <a:p>
            <a:endParaRPr lang="en-US" dirty="0"/>
          </a:p>
          <a:p>
            <a:pPr algn="l"/>
            <a:r>
              <a:rPr lang="en-US" sz="1600" dirty="0" smtClean="0"/>
              <a:t>Hours of salon operation                                                               Students Name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702836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What did you learn from this experience positive or negative? (explain)</a:t>
            </a:r>
          </a:p>
          <a:p>
            <a:endParaRPr lang="en-US" dirty="0"/>
          </a:p>
          <a:p>
            <a:r>
              <a:rPr lang="en-US" dirty="0" smtClean="0"/>
              <a:t>What ideas would you implement to improve your salon internship experience?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357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Mentor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did they acquire his/her cosmetology training (school)</a:t>
            </a:r>
          </a:p>
          <a:p>
            <a:r>
              <a:rPr lang="en-US" dirty="0" smtClean="0"/>
              <a:t>Advanced Training (explain) </a:t>
            </a:r>
          </a:p>
          <a:p>
            <a:r>
              <a:rPr lang="en-US" dirty="0" smtClean="0"/>
              <a:t>How did they start their business or become an employee of the salon?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53208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Employees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Number of employees (explain duties) </a:t>
            </a:r>
          </a:p>
          <a:p>
            <a:r>
              <a:rPr lang="en-US" dirty="0" smtClean="0"/>
              <a:t>Salary compensation (explain) </a:t>
            </a:r>
          </a:p>
          <a:p>
            <a:r>
              <a:rPr lang="en-US" dirty="0"/>
              <a:t>B</a:t>
            </a:r>
            <a:r>
              <a:rPr lang="en-US" dirty="0" smtClean="0"/>
              <a:t>enefits offered</a:t>
            </a:r>
          </a:p>
          <a:p>
            <a:r>
              <a:rPr lang="en-US" dirty="0" smtClean="0"/>
              <a:t> Dress code: (give examples) </a:t>
            </a:r>
          </a:p>
          <a:p>
            <a:r>
              <a:rPr lang="en-US" dirty="0" smtClean="0"/>
              <a:t>Employees evaluation (explain)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038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Infection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What methods of infection control were observed?</a:t>
            </a:r>
          </a:p>
          <a:p>
            <a:endParaRPr lang="en-US" dirty="0"/>
          </a:p>
          <a:p>
            <a:r>
              <a:rPr lang="en-US" dirty="0" smtClean="0"/>
              <a:t>Were New York State regulations adhered to?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89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Employee Interactions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Explain how employees interacted with each other and clients</a:t>
            </a:r>
          </a:p>
          <a:p>
            <a:r>
              <a:rPr lang="en-US" dirty="0" smtClean="0"/>
              <a:t>How is conflict handled?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964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Customer Service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How are clients made to feel welcomed/ appreciated in the salon? </a:t>
            </a:r>
          </a:p>
          <a:p>
            <a:r>
              <a:rPr lang="en-US" dirty="0" smtClean="0"/>
              <a:t>How are client complaints handled?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995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	</a:t>
            </a:r>
            <a:r>
              <a:rPr lang="en-US" dirty="0" smtClean="0"/>
              <a:t>Strategies to Maintain </a:t>
            </a:r>
            <a:r>
              <a:rPr lang="en-US" dirty="0"/>
              <a:t>C</a:t>
            </a:r>
            <a:r>
              <a:rPr lang="en-US" dirty="0" smtClean="0"/>
              <a:t>lientele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Explain how the salon maintains and increases clientele.  Use specific examples</a:t>
            </a:r>
          </a:p>
          <a:p>
            <a:r>
              <a:rPr lang="en-US" dirty="0" smtClean="0"/>
              <a:t>Incentives offered (explain/examples)</a:t>
            </a:r>
          </a:p>
          <a:p>
            <a:r>
              <a:rPr lang="en-US" dirty="0" smtClean="0"/>
              <a:t>Who is the salons competition and how do they keep their clients from going </a:t>
            </a:r>
            <a:r>
              <a:rPr lang="en-US" smtClean="0"/>
              <a:t>to the competition?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75935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Advertising/Marketing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the salon advertise and market themselves? </a:t>
            </a:r>
          </a:p>
        </p:txBody>
      </p:sp>
    </p:spTree>
    <p:extLst>
      <p:ext uri="{BB962C8B-B14F-4D97-AF65-F5344CB8AC3E}">
        <p14:creationId xmlns:p14="http://schemas.microsoft.com/office/powerpoint/2010/main" val="1328839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Philanthropy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How does the salon/employees give back to the community?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818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209</Words>
  <Application>Microsoft Office PowerPoint</Application>
  <PresentationFormat>On-screen Show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Name of Salon</vt:lpstr>
      <vt:lpstr>Mentor Name</vt:lpstr>
      <vt:lpstr>Employees </vt:lpstr>
      <vt:lpstr>Infection Control</vt:lpstr>
      <vt:lpstr>Employee Interactions  </vt:lpstr>
      <vt:lpstr>Customer Service  </vt:lpstr>
      <vt:lpstr> Strategies to Maintain Clientele</vt:lpstr>
      <vt:lpstr>Advertising/Marketing</vt:lpstr>
      <vt:lpstr>Philanthropy  </vt:lpstr>
      <vt:lpstr>Reflection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Liz’s Place &amp; More</dc:title>
  <dc:creator>Gilman, Patricia</dc:creator>
  <cp:lastModifiedBy>Busatti, Deborah</cp:lastModifiedBy>
  <cp:revision>16</cp:revision>
  <cp:lastPrinted>2013-06-14T13:40:52Z</cp:lastPrinted>
  <dcterms:created xsi:type="dcterms:W3CDTF">2013-06-14T12:55:41Z</dcterms:created>
  <dcterms:modified xsi:type="dcterms:W3CDTF">2014-04-14T18:07:39Z</dcterms:modified>
</cp:coreProperties>
</file>