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iLzfe_HxrWI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sparkfun.com/tutorials/voltage-current-resistance-and-ohms-law" TargetMode="External"/><Relationship Id="rId3" Type="http://schemas.openxmlformats.org/officeDocument/2006/relationships/hyperlink" Target="https://learn.sparkfun.com/tutorials/voltage-current-resistance-and-ohms-law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a title and your name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ec53573b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ec53573b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https://www.youtube.com/watch?v=iLzfe_HxrWI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Ohm’s Law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a313ec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a313ec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How did it start? Give a history.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 men:  OHM, Voltaire, Ampere, started OHM's law.  Explain each man.  What did each contribute to the Ohm’s law theory?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ec53573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ec53573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Use the website below to answer the following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2"/>
              </a:rPr>
              <a:t>https://learn.sparkfun.com/tutorials/voltage-current-resistance-and-ohms-law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Answer the following: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voltage?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Resistance?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current?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is amphiree?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Add a photo of the formula of Ohm's Law.</a:t>
            </a:r>
            <a:r>
              <a:rPr lang="en" u="sng">
                <a:solidFill>
                  <a:schemeClr val="accent5"/>
                </a:solidFill>
                <a:hlinkClick r:id="rId3"/>
              </a:rPr>
              <a:t>w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a313ec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a313ec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Ohms Law formula to answer the </a:t>
            </a:r>
            <a:r>
              <a:rPr lang="en"/>
              <a:t>questions</a:t>
            </a:r>
            <a:r>
              <a:rPr lang="en"/>
              <a:t> about.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ec53573b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ec53573b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Add 2 images that have used OHM’s law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Briefly say how OHMs law has been used in each </a:t>
            </a:r>
            <a:r>
              <a:rPr lang="en">
                <a:solidFill>
                  <a:schemeClr val="dk1"/>
                </a:solidFill>
              </a:rPr>
              <a:t>photo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fa313ec2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fa313ec2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Conclusion:  How is OHMs law used in HVAC today?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 of OHMs Law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OHMs Law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 of OHMs Law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OHM’s Law in </a:t>
            </a:r>
            <a:r>
              <a:rPr lang="en"/>
              <a:t>Conversations</a:t>
            </a:r>
            <a:r>
              <a:rPr lang="en"/>
              <a:t>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120V 10amps = how many watts?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120v R4ohms = what is the </a:t>
            </a:r>
            <a:r>
              <a:rPr lang="en"/>
              <a:t>ampere</a:t>
            </a:r>
            <a:r>
              <a:rPr lang="en"/>
              <a:t>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8ohms 90 amps = how many volts?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OHMs Law in Photographs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OHMs Law in HVAC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