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11" Type="http://schemas.openxmlformats.org/officeDocument/2006/relationships/slide" Target="slides/slide6.xml"/><Relationship Id="rId22" Type="http://schemas.openxmlformats.org/officeDocument/2006/relationships/slide" Target="slides/slide17.xml"/><Relationship Id="rId10" Type="http://schemas.openxmlformats.org/officeDocument/2006/relationships/slide" Target="slides/slide5.xml"/><Relationship Id="rId21" Type="http://schemas.openxmlformats.org/officeDocument/2006/relationships/slide" Target="slides/slide16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Add Title and your name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Add a picture of the final project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Change the background of the slides, if you wish</a:t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54eec49001_0_4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54eec49001_0_4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Add photos and any </a:t>
            </a:r>
            <a:r>
              <a:rPr lang="en"/>
              <a:t>explanation</a:t>
            </a:r>
            <a:r>
              <a:rPr lang="en"/>
              <a:t> needed</a:t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54eec49001_0_4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54eec49001_0_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tools are needed to successfully complete the project? Explain each tool and the purpose of the tool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54eec49001_0_5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54eec49001_0_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skills are needed? Explain how each skill will be used.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54eec49001_0_5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54eec49001_0_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most challenging for you to complete was ____________?  Why?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54eec49001_0_6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54eec49001_0_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was the easiest for you?  Why? </a:t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54eec49001_0_7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54eec49001_0_7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would you change/complete differently? 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Were you happy with the end product? 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54eec49001_0_8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54eec49001_0_8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will you use the skills you learned in the project in your future?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will happen to your project? 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54eec49001_0_7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54eec49001_0_7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Add any websites that you used.</a:t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54eec49001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54eec49001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04800" lvl="0" marL="4572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AutoNum type="arabicPeriod"/>
            </a:pPr>
            <a:r>
              <a:rPr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Describe the project.  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04800" lvl="0" marL="4572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AutoNum type="arabicPeriod"/>
            </a:pPr>
            <a:r>
              <a:rPr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are you making? 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04800" lvl="0" marL="4572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AutoNum type="arabicPeriod"/>
            </a:pPr>
            <a:r>
              <a:rPr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What will it be used for?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54eec49001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54eec49001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Explain the history of the project? 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45720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Where did it come from? 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45720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When did it become popular? 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45720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Include a picture.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54eec49001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54eec49001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Why did you choose this project? Explain your thinking and reasoning.</a:t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54eec49001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54eec49001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Bullet the materials that you used </a:t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54eec49001_0_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54eec49001_0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are the different ways that you could put this project together?  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Explain at least 2 ways to build this project.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54eec49001_0_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54eec49001_0_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way will you build it?  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Why did you choose this method over another method?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54eec49001_0_3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54eec49001_0_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Photos:</a:t>
            </a:r>
            <a:r>
              <a:rPr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Step-by-step photos of your project are needed!  Pictures of all the stages of your project must be included and explained.  </a:t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54eec49001_0_3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54eec49001_0_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Title Here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Your Name Here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Photos: The End</a:t>
            </a:r>
            <a:endParaRPr/>
          </a:p>
        </p:txBody>
      </p:sp>
      <p:sp>
        <p:nvSpPr>
          <p:cNvPr id="109" name="Google Shape;109;p2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Tools used:</a:t>
            </a:r>
            <a:endParaRPr/>
          </a:p>
        </p:txBody>
      </p:sp>
      <p:sp>
        <p:nvSpPr>
          <p:cNvPr id="115" name="Google Shape;115;p2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Skills used:</a:t>
            </a:r>
            <a:endParaRPr/>
          </a:p>
        </p:txBody>
      </p:sp>
      <p:sp>
        <p:nvSpPr>
          <p:cNvPr id="121" name="Google Shape;121;p2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Challenges:</a:t>
            </a:r>
            <a:endParaRPr/>
          </a:p>
        </p:txBody>
      </p:sp>
      <p:sp>
        <p:nvSpPr>
          <p:cNvPr id="127" name="Google Shape;127;p2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Easiest:</a:t>
            </a:r>
            <a:endParaRPr/>
          </a:p>
        </p:txBody>
      </p:sp>
      <p:sp>
        <p:nvSpPr>
          <p:cNvPr id="133" name="Google Shape;133;p2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Reflection:</a:t>
            </a:r>
            <a:endParaRPr/>
          </a:p>
        </p:txBody>
      </p:sp>
      <p:sp>
        <p:nvSpPr>
          <p:cNvPr id="139" name="Google Shape;139;p2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Conclusion: </a:t>
            </a:r>
            <a:endParaRPr/>
          </a:p>
        </p:txBody>
      </p:sp>
      <p:sp>
        <p:nvSpPr>
          <p:cNvPr id="145" name="Google Shape;145;p2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Works Cited: </a:t>
            </a:r>
            <a:endParaRPr/>
          </a:p>
        </p:txBody>
      </p:sp>
      <p:sp>
        <p:nvSpPr>
          <p:cNvPr id="151" name="Google Shape;151;p2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Project: 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Background/History of ____________</a:t>
            </a:r>
            <a:endParaRPr/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Why I chose this project? </a:t>
            </a:r>
            <a:endParaRPr/>
          </a:p>
        </p:txBody>
      </p:sp>
      <p:sp>
        <p:nvSpPr>
          <p:cNvPr id="73" name="Google Shape;73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Materials used for my project:</a:t>
            </a:r>
            <a:endParaRPr/>
          </a:p>
        </p:txBody>
      </p:sp>
      <p:sp>
        <p:nvSpPr>
          <p:cNvPr id="79" name="Google Shape;79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I Built This Project?</a:t>
            </a:r>
            <a:endParaRPr/>
          </a:p>
        </p:txBody>
      </p:sp>
      <p:sp>
        <p:nvSpPr>
          <p:cNvPr id="85" name="Google Shape;85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Building:  </a:t>
            </a:r>
            <a:endParaRPr/>
          </a:p>
        </p:txBody>
      </p:sp>
      <p:sp>
        <p:nvSpPr>
          <p:cNvPr id="91" name="Google Shape;91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Photos of my project: The beginning</a:t>
            </a:r>
            <a:endParaRPr/>
          </a:p>
        </p:txBody>
      </p:sp>
      <p:sp>
        <p:nvSpPr>
          <p:cNvPr id="97" name="Google Shape;97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Photos: The middle</a:t>
            </a:r>
            <a:endParaRPr/>
          </a:p>
        </p:txBody>
      </p:sp>
      <p:sp>
        <p:nvSpPr>
          <p:cNvPr id="103" name="Google Shape;103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